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12192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75" d="100"/>
          <a:sy n="75" d="100"/>
        </p:scale>
        <p:origin x="23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344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190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389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99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543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071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4288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621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263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068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393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18CCC-9586-43AB-970C-D94026C5AC29}" type="datetimeFigureOut">
              <a:rPr lang="ko-KR" altLang="en-US" smtClean="0"/>
              <a:t>2022-03-03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F0D9-CE55-4537-8878-6A4CA30EA7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622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66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0</Words>
  <Application>Microsoft Office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맑은 고딕</vt:lpstr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2</cp:revision>
  <dcterms:created xsi:type="dcterms:W3CDTF">2022-03-03T08:58:46Z</dcterms:created>
  <dcterms:modified xsi:type="dcterms:W3CDTF">2022-03-03T09:07:10Z</dcterms:modified>
</cp:coreProperties>
</file>

<file path=docProps/thumbnail.jpeg>
</file>